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580" y="96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39000" cy="4802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spc="-1">
                <a:latin typeface="Times New Roman"/>
              </a:rPr>
              <a:t>Fai clic per modificare il formato delle note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hdr"/>
          </p:nvPr>
        </p:nvSpPr>
        <p:spPr>
          <a:xfrm>
            <a:off x="0" y="0"/>
            <a:ext cx="327168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dt"/>
          </p:nvPr>
        </p:nvSpPr>
        <p:spPr>
          <a:xfrm>
            <a:off x="4277880" y="0"/>
            <a:ext cx="327204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0" name="PlaceHolder 10"/>
          <p:cNvSpPr>
            <a:spLocks noGrp="1"/>
          </p:cNvSpPr>
          <p:nvPr>
            <p:ph type="ftr"/>
          </p:nvPr>
        </p:nvSpPr>
        <p:spPr>
          <a:xfrm>
            <a:off x="0" y="10156680"/>
            <a:ext cx="327168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1" name="PlaceHolder 11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204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CB38808-9430-4F8B-939F-F94B7434BA18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0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278240" y="10156680"/>
            <a:ext cx="3272040" cy="525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9D08CDD-179C-4261-B5D4-DA51EB3DA53F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1</a:t>
            </a:fld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Segnaposto not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pic>
        <p:nvPicPr>
          <p:cNvPr id="39" name="Immagine 38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1761560" y="144000"/>
            <a:ext cx="9612360" cy="116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144000"/>
            <a:ext cx="9612360" cy="25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88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pPr marL="342720" indent="-342720"/>
            <a:r>
              <a:rPr lang="it-IT" sz="6400" spc="-1">
                <a:latin typeface="Arial"/>
              </a:rPr>
              <a:t>Fai clic per modificare il formato del testo della struttura</a:t>
            </a:r>
            <a:endParaRPr/>
          </a:p>
          <a:p>
            <a:pPr marL="742680" lvl="1" indent="-285480"/>
            <a:r>
              <a:rPr lang="it-IT" sz="5600" spc="-1">
                <a:latin typeface="Arial"/>
              </a:rPr>
              <a:t>Secondo livello struttura</a:t>
            </a:r>
            <a:endParaRPr/>
          </a:p>
          <a:p>
            <a:pPr marL="1143000" lvl="2" indent="-228600">
              <a:buFont typeface="Times New Roman"/>
              <a:buChar char="•"/>
            </a:pPr>
            <a:r>
              <a:rPr lang="it-IT" sz="4800" spc="-1">
                <a:latin typeface="Arial"/>
              </a:rPr>
              <a:t>Terzo livello struttura</a:t>
            </a:r>
            <a:endParaRPr/>
          </a:p>
          <a:p>
            <a:pPr marL="1600200" lvl="3" indent="-228600">
              <a:buFont typeface="Times New Roman"/>
              <a:buChar char="–"/>
            </a:pPr>
            <a:r>
              <a:rPr lang="it-IT" sz="4000" spc="-1">
                <a:latin typeface="Arial"/>
              </a:rPr>
              <a:t>Quarto livello struttura</a:t>
            </a:r>
            <a:endParaRPr/>
          </a:p>
          <a:p>
            <a:pPr marL="2057400" lvl="4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Quinto livello struttura</a:t>
            </a:r>
            <a:endParaRPr/>
          </a:p>
          <a:p>
            <a:pPr marL="2057400" lvl="5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Sesto livello struttura</a:t>
            </a:r>
            <a:endParaRPr/>
          </a:p>
          <a:p>
            <a:pPr marL="2057400" lvl="6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1761920" y="14255280"/>
            <a:ext cx="248112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4882760" y="14255280"/>
            <a:ext cx="337968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8892440" y="14255280"/>
            <a:ext cx="2481480" cy="1033560"/>
          </a:xfrm>
          <a:prstGeom prst="rect">
            <a:avLst/>
          </a:prstGeom>
        </p:spPr>
        <p:txBody>
          <a:bodyPr lIns="0" tIns="0" rIns="0" bIns="0"/>
          <a:lstStyle/>
          <a:p>
            <a:fld id="{232189F0-BBB6-4E56-B8F0-4375AD8915D0}" type="slidenum">
              <a:rPr lang="it-IT" sz="1800" spc="-1">
                <a:latin typeface="Arial"/>
              </a:rPr>
              <a:pPr/>
              <a:t>‹N›</a:t>
            </a:fld>
            <a:endParaRPr/>
          </a:p>
        </p:txBody>
      </p:sp>
      <p:pic>
        <p:nvPicPr>
          <p:cNvPr id="5" name="Picture 7" descr="../../../materiale/Testate_Footer/UNI_A3/municipio1/png/testata01_A3.png"/>
          <p:cNvPicPr/>
          <p:nvPr/>
        </p:nvPicPr>
        <p:blipFill>
          <a:blip cstate="print"/>
          <a:stretch/>
        </p:blipFill>
        <p:spPr>
          <a:xfrm>
            <a:off x="708120" y="606600"/>
            <a:ext cx="9275760" cy="1265040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../../../materiale/Testate_Footer/UNI_A3/municipio1/png/footer01_A3.png"/>
          <p:cNvPicPr/>
          <p:nvPr/>
        </p:nvPicPr>
        <p:blipFill>
          <a:blip cstate="print"/>
          <a:stretch/>
        </p:blipFill>
        <p:spPr>
          <a:xfrm>
            <a:off x="0" y="14131800"/>
            <a:ext cx="10690200" cy="1009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0" y="2447107"/>
            <a:ext cx="4625827" cy="75608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endParaRPr sz="6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4" name="Picture 18" descr="\\gs.fs.comune.milano.local\Archivio progetti Comunicazione 2017\in corso\Municipi\rivisitazione municipi\media\IdentitaVisivaMunicipidaInviare\IdentitaVisivaMunicipio1\ModelliDocumentiMunicipio1\UNIA3\UNIA3Components\jpg\footer01_A3-01.jpg"/>
          <p:cNvPicPr/>
          <p:nvPr/>
        </p:nvPicPr>
        <p:blipFill>
          <a:blip r:embed="rId3" cstate="print"/>
          <a:stretch/>
        </p:blipFill>
        <p:spPr>
          <a:xfrm>
            <a:off x="0" y="14108040"/>
            <a:ext cx="10691640" cy="1011240"/>
          </a:xfrm>
          <a:prstGeom prst="rect">
            <a:avLst/>
          </a:prstGeom>
          <a:ln>
            <a:noFill/>
          </a:ln>
        </p:spPr>
      </p:pic>
      <p:pic>
        <p:nvPicPr>
          <p:cNvPr id="55" name="Picture 19" descr="\\gs.fs.comune.milano.local\Archivio progetti Comunicazione 2017\in corso\Municipi\rivisitazione municipi\media\IdentitaVisivaMunicipidaInviare\IdentitaVisivaMunicipio1\ModelliDocumentiMunicipio1\UNIA3\UNIA3Components\jpg\testata01_A3-01.jpg"/>
          <p:cNvPicPr/>
          <p:nvPr/>
        </p:nvPicPr>
        <p:blipFill>
          <a:blip r:embed="rId4" cstate="print"/>
          <a:stretch/>
        </p:blipFill>
        <p:spPr>
          <a:xfrm>
            <a:off x="93600" y="254160"/>
            <a:ext cx="10504440" cy="1890720"/>
          </a:xfrm>
          <a:prstGeom prst="rect">
            <a:avLst/>
          </a:prstGeom>
          <a:ln>
            <a:noFill/>
          </a:ln>
        </p:spPr>
      </p:pic>
      <p:pic>
        <p:nvPicPr>
          <p:cNvPr id="58" name="Immagine 57"/>
          <p:cNvPicPr/>
          <p:nvPr/>
        </p:nvPicPr>
        <p:blipFill>
          <a:blip r:embed="rId5" cstate="print"/>
          <a:stretch/>
        </p:blipFill>
        <p:spPr>
          <a:xfrm>
            <a:off x="729000" y="9936000"/>
            <a:ext cx="9639000" cy="3450240"/>
          </a:xfrm>
          <a:prstGeom prst="rect">
            <a:avLst/>
          </a:prstGeom>
          <a:ln>
            <a:noFill/>
          </a:ln>
        </p:spPr>
      </p:pic>
      <p:pic>
        <p:nvPicPr>
          <p:cNvPr id="8" name="Immagine 7" descr="logo Aldia orizzonta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7754" y="13464331"/>
            <a:ext cx="2304256" cy="706965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5739" r="15350" b="18103"/>
          <a:stretch>
            <a:fillRect/>
          </a:stretch>
        </p:blipFill>
        <p:spPr bwMode="auto">
          <a:xfrm>
            <a:off x="1169442" y="2591123"/>
            <a:ext cx="82809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601490" y="1799035"/>
            <a:ext cx="7488832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it-IT" sz="60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CAM</a:t>
            </a:r>
            <a:r>
              <a:rPr lang="it-IT" sz="60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   SCALDASOLE</a:t>
            </a:r>
            <a:endParaRPr lang="it-IT" sz="6000" b="1" dirty="0" smtClean="0">
              <a:solidFill>
                <a:srgbClr val="FF0000"/>
              </a:solidFill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0800000" flipV="1">
            <a:off x="-36005" y="7987003"/>
            <a:ext cx="1069181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800" b="1" dirty="0" smtClean="0">
              <a:solidFill>
                <a:srgbClr val="FF0000"/>
              </a:solidFill>
              <a:latin typeface="Estrangelo Edessa" pitchFamily="66" charset="0"/>
              <a:ea typeface="BatangChe" pitchFamily="49" charset="-127"/>
              <a:cs typeface="Estrangelo Edessa" pitchFamily="66" charset="0"/>
            </a:endParaRP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Estrangelo Edessa" pitchFamily="66" charset="0"/>
                <a:ea typeface="BatangChe" pitchFamily="49" charset="-127"/>
                <a:cs typeface="Estrangelo Edessa" pitchFamily="66" charset="0"/>
              </a:rPr>
              <a:t>INVECCHIARE BENE E IN BUONA </a:t>
            </a:r>
            <a:r>
              <a:rPr lang="it-IT" sz="4400" b="1" dirty="0" smtClean="0">
                <a:solidFill>
                  <a:srgbClr val="FF0000"/>
                </a:solidFill>
                <a:latin typeface="Estrangelo Edessa" pitchFamily="66" charset="0"/>
                <a:ea typeface="BatangChe" pitchFamily="49" charset="-127"/>
                <a:cs typeface="Estrangelo Edessa" pitchFamily="66" charset="0"/>
              </a:rPr>
              <a:t>SALUTE CON L’AIUTO DELLE NUOVE TECNOLOGIE</a:t>
            </a:r>
            <a:endParaRPr lang="it-IT" sz="4400" b="1" dirty="0" smtClean="0">
              <a:solidFill>
                <a:srgbClr val="FF0000"/>
              </a:solidFill>
              <a:latin typeface="Estrangelo Edessa" pitchFamily="66" charset="0"/>
              <a:ea typeface="BatangChe" pitchFamily="49" charset="-127"/>
              <a:cs typeface="Estrangelo Edessa" pitchFamily="66" charset="0"/>
            </a:endParaRPr>
          </a:p>
          <a:p>
            <a:pPr algn="ctr"/>
            <a:r>
              <a:rPr lang="it-IT" sz="3600" b="1" dirty="0" smtClean="0">
                <a:latin typeface="Estrangelo Edessa" pitchFamily="66" charset="0"/>
                <a:ea typeface="BatangChe" pitchFamily="49" charset="-127"/>
                <a:cs typeface="Estrangelo Edessa" pitchFamily="66" charset="0"/>
              </a:rPr>
              <a:t>con Sergio </a:t>
            </a:r>
            <a:r>
              <a:rPr lang="it-IT" sz="3600" b="1" dirty="0" err="1" smtClean="0">
                <a:latin typeface="Estrangelo Edessa" pitchFamily="66" charset="0"/>
                <a:ea typeface="BatangChe" pitchFamily="49" charset="-127"/>
                <a:cs typeface="Estrangelo Edessa" pitchFamily="66" charset="0"/>
              </a:rPr>
              <a:t>Cerutti</a:t>
            </a:r>
            <a:r>
              <a:rPr lang="it-IT" sz="3600" b="1" dirty="0" smtClean="0">
                <a:latin typeface="Estrangelo Edessa" pitchFamily="66" charset="0"/>
                <a:ea typeface="BatangChe" pitchFamily="49" charset="-127"/>
                <a:cs typeface="Estrangelo Edessa" pitchFamily="66" charset="0"/>
              </a:rPr>
              <a:t> </a:t>
            </a:r>
          </a:p>
          <a:p>
            <a:pPr algn="ctr"/>
            <a:r>
              <a:rPr lang="it-IT" sz="2800" dirty="0" smtClean="0">
                <a:latin typeface="Estrangelo Edessa" pitchFamily="66" charset="0"/>
                <a:cs typeface="Estrangelo Edessa" pitchFamily="66" charset="0"/>
              </a:rPr>
              <a:t>Dipartimento di Elettronica, Informazione e Bioingegneria, </a:t>
            </a:r>
          </a:p>
          <a:p>
            <a:pPr algn="ctr"/>
            <a:r>
              <a:rPr lang="it-IT" sz="2800" dirty="0" smtClean="0">
                <a:latin typeface="Estrangelo Edessa" pitchFamily="66" charset="0"/>
                <a:cs typeface="Estrangelo Edessa" pitchFamily="66" charset="0"/>
              </a:rPr>
              <a:t>Politecnico di Milano</a:t>
            </a:r>
          </a:p>
          <a:p>
            <a:pPr algn="ctr"/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mercoledì  6 marzo 2019, h. 15.30</a:t>
            </a:r>
          </a:p>
          <a:p>
            <a:pPr algn="ctr"/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CAM SCALDASOLE, </a:t>
            </a:r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via</a:t>
            </a:r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Scaldasole </a:t>
            </a:r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3/A </a:t>
            </a:r>
            <a:r>
              <a:rPr lang="it-IT" sz="3200" b="1" dirty="0" smtClean="0">
                <a:latin typeface="Estrangelo Edessa" pitchFamily="66" charset="0"/>
                <a:cs typeface="Estrangelo Edessa" pitchFamily="66" charset="0"/>
              </a:rPr>
              <a:t>Milano </a:t>
            </a:r>
          </a:p>
          <a:p>
            <a:pPr algn="ctr"/>
            <a:r>
              <a:rPr lang="it-IT" sz="2800" b="1" dirty="0" smtClean="0">
                <a:latin typeface="Estrangelo Edessa" pitchFamily="66" charset="0"/>
                <a:cs typeface="Estrangelo Edessa" pitchFamily="66" charset="0"/>
              </a:rPr>
              <a:t>ingresso libero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 </a:t>
            </a:r>
            <a:r>
              <a:rPr lang="it-IT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    C </a:t>
            </a:r>
            <a:r>
              <a:rPr lang="it-IT" sz="20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am</a:t>
            </a:r>
            <a:r>
              <a:rPr lang="it-IT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Municipio uno                                                                                                                </a:t>
            </a:r>
            <a:r>
              <a:rPr lang="it-IT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02.884.55324  www.cammunicipio1.aldia.it</a:t>
            </a:r>
            <a:endParaRPr lang="it-IT" sz="2800" b="1" dirty="0" smtClean="0">
              <a:latin typeface="Estrangelo Edessa" pitchFamily="66" charset="0"/>
              <a:cs typeface="Estrangelo Edessa" pitchFamily="66" charset="0"/>
            </a:endParaRPr>
          </a:p>
          <a:p>
            <a:pPr algn="ctr"/>
            <a:endParaRPr lang="it-IT" sz="2800" b="1" dirty="0" smtClean="0">
              <a:latin typeface="Estrangelo Edessa" pitchFamily="66" charset="0"/>
              <a:cs typeface="Estrangelo Edessa" pitchFamily="66" charset="0"/>
            </a:endParaRPr>
          </a:p>
          <a:p>
            <a:pPr algn="ctr"/>
            <a:endParaRPr lang="it-IT" sz="2800" b="1" dirty="0" smtClean="0">
              <a:latin typeface="Estrangelo Edessa" pitchFamily="66" charset="0"/>
              <a:cs typeface="Estrangelo Edessa" pitchFamily="66" charset="0"/>
            </a:endParaRPr>
          </a:p>
          <a:p>
            <a:pPr algn="ctr"/>
            <a:endParaRPr lang="it-IT" sz="3600" b="1" dirty="0">
              <a:latin typeface="Estrangelo Edessa" pitchFamily="66" charset="0"/>
              <a:ea typeface="BatangChe" pitchFamily="49" charset="-127"/>
              <a:cs typeface="Estrangelo Edessa" pitchFamily="66" charset="0"/>
            </a:endParaRPr>
          </a:p>
        </p:txBody>
      </p:sp>
      <p:pic>
        <p:nvPicPr>
          <p:cNvPr id="1026" name="Picture 2" descr="C:\Users\CAMSCALDASOLE\AppData\Local\Microsoft\Windows\Temporary Internet Files\Content.IE5\T6F586KH\icon-1691283_960_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3952" y="12790383"/>
            <a:ext cx="438944" cy="438944"/>
          </a:xfrm>
          <a:prstGeom prst="rect">
            <a:avLst/>
          </a:prstGeom>
          <a:noFill/>
        </p:spPr>
      </p:pic>
      <p:pic>
        <p:nvPicPr>
          <p:cNvPr id="1027" name="Picture 3" descr="C:\Users\CAMSCALDASOLE\AppData\Local\Microsoft\Windows\Temporary Internet Files\Content.IE5\T6F586KH\Facebook_Faenza.svg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240" y="12800833"/>
            <a:ext cx="377354" cy="37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34716</TotalTime>
  <Words>52</Words>
  <Application>Microsoft Office PowerPoint</Application>
  <PresentationFormat>Personalizzato</PresentationFormat>
  <Paragraphs>12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lopez</dc:creator>
  <cp:lastModifiedBy>Giulia Buggea</cp:lastModifiedBy>
  <cp:revision>31</cp:revision>
  <dcterms:created xsi:type="dcterms:W3CDTF">2017-06-22T10:51:31Z</dcterms:created>
  <dcterms:modified xsi:type="dcterms:W3CDTF">2019-02-22T14:41:07Z</dcterms:modified>
  <dc:language>it-IT</dc:language>
</cp:coreProperties>
</file>